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2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gif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C4CDA-A5B7-7F46-BDFF-CFD9C08957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FBB23B-F426-D040-85B8-43F252ECA5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C465F-B839-6346-94C0-B4AE0D5F5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9D06A-CE60-124E-AF85-B46387331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72D91-9D4C-BC4D-B7D7-2897E17DD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322119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7CEB6-0D57-1440-8CD4-19B60172C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6D894D-603F-DE4B-A4EB-FA7E2AA6E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7306D-C0D2-8247-BE55-16363332F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8E4E3-F807-714D-B3F9-53A1515C5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55EAE6-C20A-F44E-A73E-C25DEF0AB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77007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065BF-F2F3-1D49-A28D-C3AF225BF1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CDB072-1A57-834C-8282-7FF38D93F9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E6F89-3BDE-264B-945F-C7944F486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23B2A-A439-9540-9AC5-1BDF9F3A0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090AE-FD0A-CF44-85A0-3C59ABCAB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501463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75408-7956-FA4A-9A89-37C703C85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21C06-CE10-0F45-8558-713CFD08D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DE72C-6635-BB40-84CF-441DDC49E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C0B90-DB88-AE42-A192-B1A2ADAFC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EE084-67AF-224E-BBE0-CE07F765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220353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75A4-A70E-A34C-A335-18D5724BD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64C47-98BD-5A44-A389-543C31E31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3F198-DE6E-FA4D-850D-ABA8A01B0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E4308-C10C-3D4F-92C9-284447FF3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71334-1E75-7D44-A7CA-8DAFE0FE8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4520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67332-E0C6-2D41-9878-ECCDF1779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D713B-EAE8-0240-8791-D19FA49E87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23B71-E308-F14F-ABF0-312A56E599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99EB4-D87B-614A-A75F-B99A7EF67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60465-FE99-F641-8810-2366E522F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82B7B5-9C1E-A64D-A13B-A1A0DB98F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811120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43DCD-B8B1-C14A-A244-159685512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3B7CF-E6A5-114C-8186-9EFED2134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36BAFC-1B21-1043-A3E3-61B4938DBC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33788B-D958-CA41-9FFC-9663B69A88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FEE876-009E-E340-BF81-5FBD268764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A0D7E6-FDE5-BA4B-82F0-857BC8C66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E860BB-7F3D-2248-9B3E-5C145170B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C96E44-AA79-4C45-BDCF-39CCD9CC4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722540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76E14-57AB-CE47-8454-4BEE4198D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8C1791-C751-E845-B735-ABE1D3800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C15DE7-D3F2-8144-989F-39EE07DBD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F62F6C-73D2-F64B-837A-5FDD1936F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178718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793B33-7947-124B-9C12-A87A8A5F5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F93ACB-68DF-4740-86DE-6516AA54B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4E506E-9798-3B46-8DE7-C420DF427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05132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CDFFF-585E-6348-8FD2-0AAC1DDCD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97A07-C2F9-BA49-8C20-9DC388B43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AD00ED-3D32-7549-9A9D-A32D12D3A0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A7E179-DF98-284D-B877-3B1AD13A3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626C72-3E64-0046-94F1-C7B972D6B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0E2C11-9074-634F-A0C4-96F80D86D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999549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D7C2B-BCB0-0745-B566-92062FED2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232660-4D63-844B-AEC6-F61B313C49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DCDE9B-3BA6-E94A-9D7D-4119FDFC25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D534A0-640C-8942-9BAD-0C2F67FA6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AE8B01-363F-9648-9C15-F5047C2CC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92B56C-E59C-E446-A4C2-1D958562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337301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3BA90B-5092-6247-9F92-A829FFDB0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929AB-7471-A643-A099-04844ECB5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B99FF-F640-FF4E-851C-18E727E205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0697E-8236-CD49-9370-6380E0CBD0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97F5D-C878-BE4C-8E99-3E94491C8E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585249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drive/1ddkqWp1YHoxTFaNLUA4KfNTPVUlTP8ZK#scrollTo=FVW_94T42zWj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DLv/AI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picture containing indoor, wire, sheep, sitting&#10;&#10;Description automatically generated">
            <a:extLst>
              <a:ext uri="{FF2B5EF4-FFF2-40B4-BE49-F238E27FC236}">
                <a16:creationId xmlns:a16="http://schemas.microsoft.com/office/drawing/2014/main" id="{7A261E22-DA3B-7640-B853-D967FB2ED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664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itting, laying, white&#10;&#10;Description automatically generated">
            <a:extLst>
              <a:ext uri="{FF2B5EF4-FFF2-40B4-BE49-F238E27FC236}">
                <a16:creationId xmlns:a16="http://schemas.microsoft.com/office/drawing/2014/main" id="{9D6318E5-B460-BF4B-AA05-4DBDE8D8A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64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ottle, food&#10;&#10;Description automatically generated">
            <a:extLst>
              <a:ext uri="{FF2B5EF4-FFF2-40B4-BE49-F238E27FC236}">
                <a16:creationId xmlns:a16="http://schemas.microsoft.com/office/drawing/2014/main" id="{4C2685E4-FE8F-8447-80A9-1CB3BAA19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659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D17BD81-0E2E-CB45-BFDF-BAFC3AD86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330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ountain&#10;&#10;Description automatically generated">
            <a:extLst>
              <a:ext uri="{FF2B5EF4-FFF2-40B4-BE49-F238E27FC236}">
                <a16:creationId xmlns:a16="http://schemas.microsoft.com/office/drawing/2014/main" id="{FB563DA7-70D2-1448-B69D-8CC6ACCDD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BFE8B6-BB4C-2249-8A64-79B1F2A43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182" y="2095761"/>
            <a:ext cx="6539979" cy="367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565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56889A-5546-B245-802E-581FE5A00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35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E07CE12-C309-C244-80D1-D6F5AB5FB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72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B4A0CF-CEF8-4A46-A20B-12B1D2955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74D452D1-6446-CC44-A55D-2C0D8B6B4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3BB2C1-6742-B041-8749-F825F28120CC}"/>
              </a:ext>
            </a:extLst>
          </p:cNvPr>
          <p:cNvSpPr txBox="1"/>
          <p:nvPr/>
        </p:nvSpPr>
        <p:spPr>
          <a:xfrm>
            <a:off x="9006214" y="5874707"/>
            <a:ext cx="2943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spc="120" dirty="0">
                <a:solidFill>
                  <a:srgbClr val="F2EDE9"/>
                </a:solidFill>
                <a:latin typeface="Tahoma"/>
                <a:cs typeface="Tahoma"/>
                <a:hlinkClick r:id="rId4"/>
              </a:rPr>
              <a:t>py</a:t>
            </a:r>
            <a:r>
              <a:rPr lang="en-GB" sz="1600" spc="120" dirty="0">
                <a:solidFill>
                  <a:srgbClr val="F2EDE9"/>
                </a:solidFill>
                <a:uFill>
                  <a:solidFill>
                    <a:srgbClr val="F2EDE9"/>
                  </a:solidFill>
                </a:uFill>
                <a:latin typeface="Tahoma"/>
                <a:cs typeface="Tahoma"/>
                <a:hlinkClick r:id="rId4"/>
              </a:rPr>
              <a:t>thon </a:t>
            </a:r>
            <a:r>
              <a:rPr lang="en-GB" sz="1600" spc="150" dirty="0">
                <a:solidFill>
                  <a:srgbClr val="F2EDE9"/>
                </a:solidFill>
                <a:uFill>
                  <a:solidFill>
                    <a:srgbClr val="F2EDE9"/>
                  </a:solidFill>
                </a:uFill>
                <a:latin typeface="Tahoma"/>
                <a:cs typeface="Tahoma"/>
                <a:hlinkClick r:id="rId4"/>
              </a:rPr>
              <a:t>Colab</a:t>
            </a:r>
            <a:r>
              <a:rPr lang="en-GB" sz="1600" spc="-445" dirty="0">
                <a:solidFill>
                  <a:srgbClr val="F2EDE9"/>
                </a:solidFill>
                <a:uFill>
                  <a:solidFill>
                    <a:srgbClr val="F2EDE9"/>
                  </a:solidFill>
                </a:uFill>
                <a:latin typeface="Tahoma"/>
                <a:cs typeface="Tahoma"/>
                <a:hlinkClick r:id="rId4"/>
              </a:rPr>
              <a:t> </a:t>
            </a:r>
            <a:r>
              <a:rPr lang="en-GB" sz="1600" spc="85" dirty="0">
                <a:solidFill>
                  <a:srgbClr val="F2EDE9"/>
                </a:solidFill>
                <a:uFill>
                  <a:solidFill>
                    <a:srgbClr val="F2EDE9"/>
                  </a:solidFill>
                </a:uFill>
                <a:latin typeface="Tahoma"/>
                <a:cs typeface="Tahoma"/>
                <a:hlinkClick r:id="rId4"/>
              </a:rPr>
              <a:t>notebook</a:t>
            </a:r>
            <a:r>
              <a:rPr lang="en-GB" sz="1600" spc="85" dirty="0">
                <a:solidFill>
                  <a:srgbClr val="F2EDE9"/>
                </a:solidFill>
                <a:latin typeface="Tahoma"/>
                <a:cs typeface="Tahoma"/>
                <a:hlinkClick r:id="rId4"/>
              </a:rPr>
              <a:t>.</a:t>
            </a:r>
            <a:endParaRPr lang="en-RU" sz="1600" dirty="0"/>
          </a:p>
        </p:txBody>
      </p:sp>
    </p:spTree>
    <p:extLst>
      <p:ext uri="{BB962C8B-B14F-4D97-AF65-F5344CB8AC3E}">
        <p14:creationId xmlns:p14="http://schemas.microsoft.com/office/powerpoint/2010/main" val="610862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F8AFA9EF-45DD-6B43-B13E-782E73AE4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85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man, table&#10;&#10;Description automatically generated">
            <a:extLst>
              <a:ext uri="{FF2B5EF4-FFF2-40B4-BE49-F238E27FC236}">
                <a16:creationId xmlns:a16="http://schemas.microsoft.com/office/drawing/2014/main" id="{28C0484F-4DF6-7A45-98B6-8244B2C18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D44EE8-A18C-B34D-AB0D-202A69578EE9}"/>
              </a:ext>
            </a:extLst>
          </p:cNvPr>
          <p:cNvSpPr txBox="1"/>
          <p:nvPr/>
        </p:nvSpPr>
        <p:spPr>
          <a:xfrm>
            <a:off x="3022947" y="5883984"/>
            <a:ext cx="3048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spc="110" dirty="0">
                <a:solidFill>
                  <a:srgbClr val="657B9D"/>
                </a:solidFill>
                <a:latin typeface="Tahoma"/>
                <a:cs typeface="Tahoma"/>
                <a:hlinkClick r:id="rId3"/>
              </a:rPr>
              <a:t>g</a:t>
            </a:r>
            <a:r>
              <a:rPr lang="en-GB" sz="1600" u="heavy" spc="110" dirty="0">
                <a:solidFill>
                  <a:srgbClr val="657B9D"/>
                </a:solidFill>
                <a:uFill>
                  <a:solidFill>
                    <a:srgbClr val="657B9D"/>
                  </a:solidFill>
                </a:uFill>
                <a:latin typeface="Tahoma"/>
                <a:cs typeface="Tahoma"/>
                <a:hlinkClick r:id="rId3"/>
              </a:rPr>
              <a:t>itlab</a:t>
            </a:r>
            <a:r>
              <a:rPr lang="en-GB" sz="1600" u="heavy" spc="-340" dirty="0">
                <a:solidFill>
                  <a:srgbClr val="657B9D"/>
                </a:solidFill>
                <a:uFill>
                  <a:solidFill>
                    <a:srgbClr val="657B9D"/>
                  </a:solidFill>
                </a:uFill>
                <a:latin typeface="Tahoma"/>
                <a:cs typeface="Tahoma"/>
                <a:hlinkClick r:id="rId3"/>
              </a:rPr>
              <a:t> </a:t>
            </a:r>
            <a:r>
              <a:rPr lang="en-GB" sz="1600" u="heavy" spc="80" dirty="0">
                <a:solidFill>
                  <a:srgbClr val="657B9D"/>
                </a:solidFill>
                <a:uFill>
                  <a:solidFill>
                    <a:srgbClr val="657B9D"/>
                  </a:solidFill>
                </a:uFill>
                <a:latin typeface="Tahoma"/>
                <a:cs typeface="Tahoma"/>
                <a:hlinkClick r:id="rId3"/>
              </a:rPr>
              <a:t>re</a:t>
            </a:r>
            <a:r>
              <a:rPr lang="en-GB" sz="1600" spc="80" dirty="0">
                <a:solidFill>
                  <a:srgbClr val="657B9D"/>
                </a:solidFill>
                <a:latin typeface="Tahoma"/>
                <a:cs typeface="Tahoma"/>
                <a:hlinkClick r:id="rId3"/>
              </a:rPr>
              <a:t>p</a:t>
            </a:r>
            <a:r>
              <a:rPr lang="en-GB" sz="1600" u="heavy" spc="80" dirty="0">
                <a:solidFill>
                  <a:srgbClr val="657B9D"/>
                </a:solidFill>
                <a:uFill>
                  <a:solidFill>
                    <a:srgbClr val="657B9D"/>
                  </a:solidFill>
                </a:uFill>
                <a:latin typeface="Tahoma"/>
                <a:cs typeface="Tahoma"/>
                <a:hlinkClick r:id="rId3"/>
              </a:rPr>
              <a:t>ositor</a:t>
            </a:r>
            <a:r>
              <a:rPr lang="en-GB" sz="1600" spc="80" dirty="0">
                <a:solidFill>
                  <a:srgbClr val="657B9D"/>
                </a:solidFill>
                <a:latin typeface="Tahoma"/>
                <a:cs typeface="Tahoma"/>
                <a:hlinkClick r:id="rId3"/>
              </a:rPr>
              <a:t>y</a:t>
            </a:r>
            <a:r>
              <a:rPr lang="en-GB" sz="1600" u="heavy" spc="80" dirty="0">
                <a:solidFill>
                  <a:srgbClr val="657B9D"/>
                </a:solidFill>
                <a:uFill>
                  <a:solidFill>
                    <a:srgbClr val="657B9D"/>
                  </a:solidFill>
                </a:uFill>
                <a:latin typeface="Tahoma"/>
                <a:cs typeface="Tahoma"/>
                <a:hlinkClick r:id="rId3"/>
              </a:rPr>
              <a:t>.</a:t>
            </a:r>
            <a:endParaRPr lang="en-RU" sz="1600" dirty="0"/>
          </a:p>
        </p:txBody>
      </p:sp>
    </p:spTree>
    <p:extLst>
      <p:ext uri="{BB962C8B-B14F-4D97-AF65-F5344CB8AC3E}">
        <p14:creationId xmlns:p14="http://schemas.microsoft.com/office/powerpoint/2010/main" val="2016465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vehicle, wire, sitting&#10;&#10;Description automatically generated">
            <a:extLst>
              <a:ext uri="{FF2B5EF4-FFF2-40B4-BE49-F238E27FC236}">
                <a16:creationId xmlns:a16="http://schemas.microsoft.com/office/drawing/2014/main" id="{3214E38B-8921-0B4D-A32B-CF28098CC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637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7</Words>
  <Application>Microsoft Macintosh PowerPoint</Application>
  <PresentationFormat>Widescreen</PresentationFormat>
  <Paragraphs>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Innopolis University29</dc:creator>
  <cp:lastModifiedBy>Innopolis University29</cp:lastModifiedBy>
  <cp:revision>2</cp:revision>
  <dcterms:created xsi:type="dcterms:W3CDTF">2020-05-10T19:17:20Z</dcterms:created>
  <dcterms:modified xsi:type="dcterms:W3CDTF">2020-05-10T22:28:47Z</dcterms:modified>
</cp:coreProperties>
</file>

<file path=docProps/thumbnail.jpeg>
</file>